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8" r:id="rId2"/>
    <p:sldId id="307" r:id="rId3"/>
    <p:sldId id="309" r:id="rId4"/>
    <p:sldId id="306" r:id="rId5"/>
    <p:sldId id="256" r:id="rId6"/>
    <p:sldId id="287" r:id="rId7"/>
    <p:sldId id="288" r:id="rId8"/>
    <p:sldId id="289" r:id="rId9"/>
    <p:sldId id="291" r:id="rId10"/>
    <p:sldId id="279" r:id="rId11"/>
    <p:sldId id="292" r:id="rId12"/>
    <p:sldId id="312" r:id="rId13"/>
    <p:sldId id="293" r:id="rId14"/>
    <p:sldId id="284" r:id="rId15"/>
    <p:sldId id="315" r:id="rId16"/>
    <p:sldId id="316" r:id="rId17"/>
    <p:sldId id="317" r:id="rId18"/>
    <p:sldId id="297" r:id="rId19"/>
    <p:sldId id="294" r:id="rId20"/>
    <p:sldId id="295" r:id="rId21"/>
    <p:sldId id="296" r:id="rId22"/>
    <p:sldId id="298" r:id="rId23"/>
    <p:sldId id="299" r:id="rId24"/>
    <p:sldId id="290" r:id="rId25"/>
    <p:sldId id="282" r:id="rId26"/>
    <p:sldId id="302" r:id="rId27"/>
    <p:sldId id="300" r:id="rId28"/>
    <p:sldId id="313" r:id="rId29"/>
    <p:sldId id="314" r:id="rId30"/>
    <p:sldId id="257" r:id="rId31"/>
    <p:sldId id="286" r:id="rId32"/>
    <p:sldId id="303" r:id="rId33"/>
    <p:sldId id="318" r:id="rId34"/>
    <p:sldId id="258" r:id="rId35"/>
    <p:sldId id="261" r:id="rId36"/>
    <p:sldId id="259" r:id="rId37"/>
    <p:sldId id="265" r:id="rId38"/>
    <p:sldId id="267" r:id="rId39"/>
    <p:sldId id="268" r:id="rId40"/>
    <p:sldId id="319" r:id="rId41"/>
    <p:sldId id="266" r:id="rId42"/>
    <p:sldId id="277" r:id="rId43"/>
    <p:sldId id="305" r:id="rId44"/>
    <p:sldId id="310" r:id="rId45"/>
    <p:sldId id="31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C3E1C5-10D2-48A1-8687-98BCB00A5CCA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B7C536-5658-441A-A132-56F3875C6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koin-nkz.ru/users/2013/02/images001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онечка\Downloads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0"/>
            <a:ext cx="6215106" cy="1179512"/>
          </a:xfrm>
        </p:spPr>
        <p:txBody>
          <a:bodyPr>
            <a:normAutofit/>
          </a:bodyPr>
          <a:lstStyle/>
          <a:p>
            <a:endParaRPr lang="ru-RU" sz="7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«Моя малая Родина»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89" name="Picture 1" descr="C:\Documents and Settings\User\Рабочий стол\Предметная неделя 2016\история абашево\абашево15 ш. Абашевская 47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" y="10683"/>
            <a:ext cx="91475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Шахта «Центральная», 20-е г.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319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357826"/>
            <a:ext cx="9144000" cy="17144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FFC000"/>
                </a:solidFill>
              </a:rPr>
              <a:t>Первая государственная копь </a:t>
            </a:r>
            <a:r>
              <a:rPr lang="ru-RU" sz="4000" dirty="0" smtClean="0">
                <a:solidFill>
                  <a:srgbClr val="FFC000"/>
                </a:solidFill>
              </a:rPr>
              <a:t>– </a:t>
            </a:r>
            <a:r>
              <a:rPr lang="ru-RU" sz="4000" b="1" dirty="0" err="1" smtClean="0">
                <a:solidFill>
                  <a:srgbClr val="FFC000"/>
                </a:solidFill>
              </a:rPr>
              <a:t>Абашевская</a:t>
            </a:r>
            <a:r>
              <a:rPr lang="ru-RU" sz="4000" b="1" dirty="0" smtClean="0">
                <a:solidFill>
                  <a:srgbClr val="FFC000"/>
                </a:solidFill>
              </a:rPr>
              <a:t> – была открыта  в 1907 г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4143380"/>
            <a:ext cx="75724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1939г. 31 декабря -</a:t>
            </a:r>
            <a:r>
              <a:rPr lang="ru-RU" sz="2400" b="1" dirty="0" smtClean="0">
                <a:solidFill>
                  <a:prstClr val="white"/>
                </a:solidFill>
              </a:rPr>
              <a:t>открытие шахты «</a:t>
            </a:r>
            <a:r>
              <a:rPr lang="ru-RU" sz="2400" b="1" dirty="0" err="1" smtClean="0">
                <a:solidFill>
                  <a:prstClr val="white"/>
                </a:solidFill>
              </a:rPr>
              <a:t>Байдаевская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1943г.</a:t>
            </a:r>
            <a:r>
              <a:rPr lang="ru-RU" sz="2400" b="1" dirty="0" smtClean="0"/>
              <a:t> 29 июля — открытие шахты «</a:t>
            </a:r>
            <a:r>
              <a:rPr lang="ru-RU" sz="2400" b="1" dirty="0" err="1" smtClean="0"/>
              <a:t>Абашевская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b="1" dirty="0" smtClean="0"/>
              <a:t>1946г. 29 июля — открытие шахты «</a:t>
            </a:r>
            <a:r>
              <a:rPr lang="ru-RU" sz="2400" b="1" dirty="0" err="1" smtClean="0"/>
              <a:t>Абашевская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b="1" dirty="0" smtClean="0"/>
              <a:t>1954г.  июль— открытие шахты «Нагорная»</a:t>
            </a:r>
          </a:p>
          <a:p>
            <a:pPr algn="ctr"/>
            <a:r>
              <a:rPr lang="ru-RU" sz="2400" b="1" dirty="0" smtClean="0"/>
              <a:t>1954г.  июль- открытие шахты «Новокузнецкая»</a:t>
            </a:r>
          </a:p>
          <a:p>
            <a:pPr algn="ctr"/>
            <a:r>
              <a:rPr lang="ru-RU" sz="2400" b="1" dirty="0" smtClean="0"/>
              <a:t>1966г. 1 января— открытие шахты «Юбилейная»</a:t>
            </a:r>
          </a:p>
          <a:p>
            <a:pPr lvl="0" algn="ctr"/>
            <a:r>
              <a:rPr lang="ru-RU" sz="2400" b="1" dirty="0" smtClean="0"/>
              <a:t>1999г. открытие шахты «</a:t>
            </a:r>
            <a:r>
              <a:rPr lang="ru-RU" sz="2400" b="1" dirty="0" err="1" smtClean="0"/>
              <a:t>Кушеяковская</a:t>
            </a:r>
            <a:r>
              <a:rPr lang="ru-RU" sz="2400" b="1" dirty="0" smtClean="0"/>
              <a:t>» </a:t>
            </a:r>
          </a:p>
          <a:p>
            <a:endParaRPr lang="ru-RU" dirty="0"/>
          </a:p>
        </p:txBody>
      </p:sp>
      <p:pic>
        <p:nvPicPr>
          <p:cNvPr id="64514" name="Picture 2" descr="Картинки по запросу шахтеры  новокузне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416464" cy="36433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400-eddplucwdhb0e2b.xn--p1ai/userfiles/images/.%20%D1%80%D0%B0%D0%B9%D0%BE%D0%BD.%20%D0%94%D0%9A%20%D0%B8%D0%BC.%20%D0%9C%D0%B0%D1%8F%D0%BA%D0%BE%D0%B2%D1%81%D0%BA%D0%BE%D0%B3%D0%BE%281%29.jpg"/>
          <p:cNvPicPr/>
          <p:nvPr/>
        </p:nvPicPr>
        <p:blipFill>
          <a:blip r:embed="rId2" cstate="print"/>
          <a:srcRect l="2177" r="7112" b="5747"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000768"/>
            <a:ext cx="9144000" cy="8572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FFC000"/>
                </a:solidFill>
              </a:rPr>
              <a:t>1953г-открытие ДК им. Маяковского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C:\Documents and Settings\User\Рабочий стол\Предметная неделя 2016\история абашево\абашево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12441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000768"/>
            <a:ext cx="9144000" cy="8572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FFC000"/>
                </a:solidFill>
              </a:rPr>
              <a:t>Фонтан перед   ДК им. Маяковского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C:\Documents and Settings\User\Рабочий стол\Предметная неделя 2016\история абашево\абашево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214290"/>
            <a:ext cx="9001156" cy="8572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Улица Пушкина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5" name="Picture 1" descr="C:\Documents and Settings\User\Рабочий стол\Предметная неделя 2016\история абашево\абашево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C:\Documents and Settings\User\Рабочий стол\Предметная неделя 2016\история абашево\абашево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3996" cy="728665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214290"/>
            <a:ext cx="9001156" cy="85723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</a:rPr>
              <a:t>Улица Пушкина (вид от  ДК им. Маяковского)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User\Рабочий стол\Предметная неделя 2016\история абашево\абашево8.jpg"/>
          <p:cNvPicPr>
            <a:picLocks noChangeAspect="1" noChangeArrowheads="1"/>
          </p:cNvPicPr>
          <p:nvPr/>
        </p:nvPicPr>
        <p:blipFill>
          <a:blip r:embed="rId2" cstate="print"/>
          <a:srcRect l="3125" r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8640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FFC000"/>
                </a:solidFill>
              </a:rPr>
              <a:t>Парк </a:t>
            </a:r>
            <a:r>
              <a:rPr lang="ru-RU" sz="4000" b="1" dirty="0" err="1" smtClean="0">
                <a:solidFill>
                  <a:srgbClr val="FFC000"/>
                </a:solidFill>
              </a:rPr>
              <a:t>аттракционовДК</a:t>
            </a:r>
            <a:r>
              <a:rPr lang="ru-RU" sz="4000" b="1" dirty="0" smtClean="0">
                <a:solidFill>
                  <a:srgbClr val="FFC000"/>
                </a:solidFill>
              </a:rPr>
              <a:t> им. Маяковского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User\Рабочий стол\Предметная неделя 2016\история абашево\абашево4.jpg"/>
          <p:cNvPicPr>
            <a:picLocks noChangeAspect="1" noChangeArrowheads="1"/>
          </p:cNvPicPr>
          <p:nvPr/>
        </p:nvPicPr>
        <p:blipFill>
          <a:blip r:embed="rId2" cstate="print"/>
          <a:srcRect l="2996"/>
          <a:stretch>
            <a:fillRect/>
          </a:stretch>
        </p:blipFill>
        <p:spPr bwMode="auto">
          <a:xfrm>
            <a:off x="0" y="0"/>
            <a:ext cx="92345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Наша Родина – Россия, 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</a:rPr>
              <a:t>большая и великая страна.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Documents and Settings\User\Рабочий стол\Предметная неделя 2016\история абашево\абашево5.jpg"/>
          <p:cNvPicPr>
            <a:picLocks noChangeAspect="1" noChangeArrowheads="1"/>
          </p:cNvPicPr>
          <p:nvPr/>
        </p:nvPicPr>
        <p:blipFill>
          <a:blip r:embed="rId2" cstate="print"/>
          <a:srcRect l="3125" r="605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User\Рабочий стол\Предметная неделя 2016\история абашево\абашево6.jpg"/>
          <p:cNvPicPr>
            <a:picLocks noChangeAspect="1" noChangeArrowheads="1"/>
          </p:cNvPicPr>
          <p:nvPr/>
        </p:nvPicPr>
        <p:blipFill>
          <a:blip r:embed="rId2" cstate="print"/>
          <a:srcRect l="3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User\Рабочий стол\Предметная неделя 2016\история абашево\абашево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95241" cy="6858000"/>
          </a:xfrm>
          <a:prstGeom prst="rect">
            <a:avLst/>
          </a:prstGeom>
          <a:noFill/>
        </p:spPr>
      </p:pic>
      <p:pic>
        <p:nvPicPr>
          <p:cNvPr id="68611" name="Picture 3" descr="C:\Documents and Settings\User\Рабочий стол\Предметная неделя 2016\история абашево\абашево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945" y="0"/>
            <a:ext cx="4438055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User\Рабочий стол\Предметная неделя 2016\история абашево\абашево10.jpg"/>
          <p:cNvPicPr>
            <a:picLocks noChangeAspect="1" noChangeArrowheads="1"/>
          </p:cNvPicPr>
          <p:nvPr/>
        </p:nvPicPr>
        <p:blipFill>
          <a:blip r:embed="rId2" cstate="print"/>
          <a:srcRect r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251053" cy="550070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FFC000"/>
                </a:solidFill>
              </a:rPr>
              <a:t>Храмы и церкви </a:t>
            </a:r>
          </a:p>
          <a:p>
            <a:pPr lvl="0" algn="ctr">
              <a:spcBef>
                <a:spcPct val="0"/>
              </a:spcBef>
            </a:pPr>
            <a:r>
              <a:rPr lang="ru-RU" sz="2900" b="1" dirty="0" smtClean="0">
                <a:solidFill>
                  <a:srgbClr val="FFC000"/>
                </a:solidFill>
              </a:rPr>
              <a:t>Церковь Святого мученика Иоанна Воина</a:t>
            </a:r>
            <a:endParaRPr kumimoji="0" lang="ru-RU" sz="29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https://encrypted-tbn2.gstatic.com/images?q=tbn:ANd9GcRLiwhv05rkadooIvfHjmkwQp9M14YCNRpxMTTVAgjD9LSdUefZ5My8r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219" y="1142942"/>
            <a:ext cx="3033622" cy="207174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novokuznetsk.igid.ru/img/upload/photos/1280px-%D0%A1%D0%BE%D0%B1%D0%BE%D1%80_%D0%A0%D0%BE%D0%B6%D0%B4%D0%B5%D1%81%D1%82%D0%B2%D0%B0_%D0%A5%D1%80%D0%B8%D1%81%D1%82%D0%BE%D0%B2%D0%B0_001.jpg"/>
          <p:cNvPicPr>
            <a:picLocks noChangeAspect="1" noChangeArrowheads="1"/>
          </p:cNvPicPr>
          <p:nvPr/>
        </p:nvPicPr>
        <p:blipFill>
          <a:blip r:embed="rId2" cstate="print"/>
          <a:srcRect l="7865" r="26758"/>
          <a:stretch>
            <a:fillRect/>
          </a:stretch>
        </p:blipFill>
        <p:spPr bwMode="auto">
          <a:xfrm>
            <a:off x="0" y="-135235"/>
            <a:ext cx="9144000" cy="69932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557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Собор Рождества Христова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Картинки по запросу Сквер святой великомученицы Варв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Святую Варвару почитают как небесную покровительницу всех горняков.</a:t>
            </a:r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Верующие считают, что она помогает уберечься от внезапной смерти, без покаяния и причастия.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g-fotki.yandex.ru/get/5700/25641435.2/0_77ca5_28590dd0_XXL.jpg"/>
          <p:cNvPicPr>
            <a:picLocks noChangeAspect="1" noChangeArrowheads="1"/>
          </p:cNvPicPr>
          <p:nvPr/>
        </p:nvPicPr>
        <p:blipFill>
          <a:blip r:embed="rId2" cstate="print"/>
          <a:srcRect l="16113" r="18701" b="24804"/>
          <a:stretch>
            <a:fillRect/>
          </a:stretch>
        </p:blipFill>
        <p:spPr bwMode="auto">
          <a:xfrm>
            <a:off x="0" y="0"/>
            <a:ext cx="9144000" cy="692223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ru-RU" sz="29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FFC000"/>
                </a:solidFill>
              </a:rPr>
              <a:t>Часовня  Иконы Божией Матери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FFC000"/>
                </a:solidFill>
              </a:rPr>
              <a:t>«Утоли моя печали»</a:t>
            </a:r>
            <a:endParaRPr lang="ru-RU" sz="28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14290"/>
            <a:ext cx="3267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Мечеть «</a:t>
            </a:r>
            <a:r>
              <a:rPr lang="ru-RU" sz="3200" dirty="0" err="1" smtClean="0">
                <a:solidFill>
                  <a:srgbClr val="FFC000"/>
                </a:solidFill>
              </a:rPr>
              <a:t>Чулпан</a:t>
            </a:r>
            <a:r>
              <a:rPr lang="ru-RU" sz="3200" dirty="0" smtClean="0">
                <a:solidFill>
                  <a:srgbClr val="FFC000"/>
                </a:solidFill>
              </a:rPr>
              <a:t>»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Картинки по запросу католический храм новокузне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9001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C6600"/>
                </a:solidFill>
              </a:rPr>
              <a:t>Католический храм </a:t>
            </a:r>
            <a:r>
              <a:rPr lang="ru-RU" sz="2800" b="1" dirty="0" smtClean="0">
                <a:solidFill>
                  <a:srgbClr val="CC6600"/>
                </a:solidFill>
                <a:ea typeface="Times New Roman" pitchFamily="18" charset="0"/>
              </a:rPr>
              <a:t>Святого Иоанна Златоуста</a:t>
            </a:r>
            <a:r>
              <a:rPr lang="ru-RU" sz="2800" dirty="0" smtClean="0">
                <a:solidFill>
                  <a:srgbClr val="CC6600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лана\Desktop\fiz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500066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28" y="928670"/>
            <a:ext cx="38576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Если в картину Сибири всмотреться,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На ней обозначены контуры сердца.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И бьется оно.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И отчизна внимает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Рабочему ритму Кузнецкого края.</a:t>
            </a:r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ru-RU" sz="4000" b="1" dirty="0" smtClean="0">
                <a:solidFill>
                  <a:srgbClr val="FFC000"/>
                </a:solidFill>
              </a:rPr>
              <a:t>В Орджоникидзевском районе 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13 школ, 20 детских садов, 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3 учреждения дополнительного образования, музыкальная школа, 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детско-юношеская спортивная школа </a:t>
            </a:r>
            <a:r>
              <a:rPr lang="ru-RU" sz="4000" b="1" dirty="0" smtClean="0">
                <a:solidFill>
                  <a:srgbClr val="FFC000"/>
                </a:solidFill>
              </a:rPr>
              <a:t/>
            </a:r>
            <a:br>
              <a:rPr lang="ru-RU" sz="4000" b="1" dirty="0" smtClean="0">
                <a:solidFill>
                  <a:srgbClr val="FFC000"/>
                </a:solidFill>
              </a:rPr>
            </a:br>
            <a:endParaRPr lang="ru-RU" sz="4000" b="1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ШКОЛА НА 3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58610"/>
            <a:ext cx="9144000" cy="551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ШКОЛА 83 НА 3\4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Ольга\Desktop\ЛЕТОПИСЬ ШКОЛЫ 2020 - 2021 УЧЕБНЫЙ ГОД\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Музей «Жить и верить» им. Братьев Сизых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ФИЛЬМ МУЗЕЙ\IMG_20181207_120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816424" cy="5085184"/>
          </a:xfrm>
          <a:prstGeom prst="rect">
            <a:avLst/>
          </a:prstGeom>
          <a:noFill/>
        </p:spPr>
      </p:pic>
      <p:pic>
        <p:nvPicPr>
          <p:cNvPr id="1027" name="Picture 3" descr="D:\ФИЛЬМ МУЗЕЙ\IMG_20181207_12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6221173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libnvkz.ru/chitatelyam/o-novokuznetske/dostoprimechatelnosti/memorial-shahteram-baidaevskoi-vov/15304.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85644"/>
            <a:ext cx="7279743" cy="56723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Памятные места района</a:t>
            </a:r>
            <a:br>
              <a:rPr lang="ru-RU" dirty="0" smtClean="0"/>
            </a:br>
            <a:r>
              <a:rPr lang="ru-RU" sz="3100" dirty="0" smtClean="0"/>
              <a:t>Памятник «Погибшим шахтерам-воинам 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dirty="0" err="1" smtClean="0"/>
              <a:t>ш</a:t>
            </a:r>
            <a:r>
              <a:rPr lang="ru-RU" sz="3100" dirty="0" smtClean="0"/>
              <a:t>. </a:t>
            </a:r>
            <a:r>
              <a:rPr lang="ru-RU" sz="3100" dirty="0" err="1" smtClean="0"/>
              <a:t>Байдаевская</a:t>
            </a:r>
            <a:r>
              <a:rPr lang="ru-RU" sz="3100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ww.libnvkz.ru/chitatelyam/o-novokuznetske/dostoprimechatelnosti/kompleks-voinam-ordjonikidzevskogo-raiona/16021.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3" y="1637625"/>
            <a:ext cx="7861269" cy="522037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Мемориальный комплекс «Воинам Орджоникидзевского района, погибшим в боях за Родину в период Великой Отечественной войны 1941-1945»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иколай Ватутин, 1943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7355"/>
            <a:ext cx="3500430" cy="525064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868" y="3071810"/>
            <a:ext cx="5572132" cy="32375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генерал армии, </a:t>
            </a:r>
          </a:p>
          <a:p>
            <a:pPr algn="ctr">
              <a:buNone/>
            </a:pPr>
            <a:r>
              <a:rPr lang="ru-RU" sz="3200" dirty="0" smtClean="0"/>
              <a:t>Герой Советского Союза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328612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 Их именами названы                            улицы </a:t>
            </a:r>
            <a:br>
              <a:rPr lang="ru-RU" sz="5400" dirty="0" smtClean="0"/>
            </a:br>
            <a:r>
              <a:rPr lang="ru-RU" sz="5400" dirty="0" smtClean="0"/>
              <a:t>                   </a:t>
            </a:r>
            <a:r>
              <a:rPr lang="ru-RU" sz="3600" dirty="0" smtClean="0"/>
              <a:t>Николай       Фёдорович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Ватутин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Фёдор Иванович </a:t>
            </a:r>
            <a:r>
              <a:rPr lang="ru-RU" dirty="0" err="1" smtClean="0"/>
              <a:t>Толбухин</a:t>
            </a:r>
            <a:endParaRPr lang="ru-RU" dirty="0"/>
          </a:p>
        </p:txBody>
      </p:sp>
      <p:pic>
        <p:nvPicPr>
          <p:cNvPr id="18434" name="Picture 2" descr="http://xn--400-eddplucwdhb0e2b.xn--p1ai/userfiles/files/%20%D0%B4%D0%BE%D1%81%D0%BA%D0%B0%20%D0%A2%D0%BE%D0%BB%D0%B1%D1%83%D1%85%D0%B8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143160" cy="235737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36" name="Picture 4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1758"/>
            <a:ext cx="4071934" cy="543624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496" y="40005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Выдающийся советский военачальник, Маршал Советского Союза, Герой Советского Союза , Народный герой Югославии, Герой Народной Республики Болгарии , кавалер ордена «Победа».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Братья </a:t>
            </a:r>
            <a:r>
              <a:rPr lang="ru-RU" dirty="0" err="1" smtClean="0"/>
              <a:t>Гаденовы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910" y="3244334"/>
            <a:ext cx="300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Гаденов</a:t>
            </a:r>
            <a:r>
              <a:rPr lang="ru-RU" dirty="0" smtClean="0"/>
              <a:t> Андрей Леонтьевич</a:t>
            </a:r>
            <a:endParaRPr lang="ru-RU" dirty="0"/>
          </a:p>
        </p:txBody>
      </p:sp>
      <p:pic>
        <p:nvPicPr>
          <p:cNvPr id="16386" name="Picture 2" descr="Картинки по запросу Братья Гадёновы мемориальная доска"/>
          <p:cNvPicPr>
            <a:picLocks noChangeAspect="1" noChangeArrowheads="1"/>
          </p:cNvPicPr>
          <p:nvPr/>
        </p:nvPicPr>
        <p:blipFill>
          <a:blip r:embed="rId2" cstate="print"/>
          <a:srcRect l="10409" t="14951" r="7058" b="14175"/>
          <a:stretch>
            <a:fillRect/>
          </a:stretch>
        </p:blipFill>
        <p:spPr bwMode="auto">
          <a:xfrm>
            <a:off x="0" y="1094975"/>
            <a:ext cx="9144000" cy="576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r>
              <a:rPr lang="ru-RU" dirty="0" smtClean="0"/>
              <a:t>Братья Сизых</a:t>
            </a:r>
            <a:endParaRPr lang="ru-RU" dirty="0"/>
          </a:p>
        </p:txBody>
      </p:sp>
      <p:pic>
        <p:nvPicPr>
          <p:cNvPr id="4" name="Рисунок 3" descr="http://xn--400-eddplucwdhb0e2b.xn--p1ai/userfiles/images/%20%D0%B4%D0%BE%D1%81%D0%BA%D0%B0%20%D0%B1%D1%80%D0%B0%D1%82%D1%8C%D0%B5%D0%B2%20%D0%A1%D0%B8%D0%B7%D1%8B%D1%85%281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52" y="0"/>
            <a:ext cx="3590948" cy="23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Содержимое 6" descr="http://xn--400-eddplucwdhb0e2b.xn--p1ai/userfiles/images/.%20%D1%80%D0%B0%D0%B9%D0%BE%D0%BD.%20%D0%A8%D0%B0%D1%85%D1%82%D1%91%D1%80%D1%81%D0%BA%D0%B0%D1%8F%20%D0%B4%D0%B8%D0%BD%D0%B0%D1%81%D1%82%D0%B8%D1%8F%20%D0%A1%D0%B8%D0%B7%D1%8B%D1%8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650082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vokuzn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1"/>
            <a:ext cx="6715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На берегу Томи красуясь,</a:t>
            </a:r>
          </a:p>
          <a:p>
            <a:pPr algn="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Стоишь, Новокузнецк родной…</a:t>
            </a:r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ИЛЬМ МУЗЕЙ\20200417_165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D:\ФИЛЬМ МУЗЕЙ\20200417_165510.jpg"/>
          <p:cNvPicPr>
            <a:picLocks noChangeAspect="1" noChangeArrowheads="1"/>
          </p:cNvPicPr>
          <p:nvPr/>
        </p:nvPicPr>
        <p:blipFill>
          <a:blip r:embed="rId3" cstate="print"/>
          <a:srcRect l="2269" t="33342" r="9232" b="21192"/>
          <a:stretch>
            <a:fillRect/>
          </a:stretch>
        </p:blipFill>
        <p:spPr bwMode="auto">
          <a:xfrm>
            <a:off x="323528" y="5157192"/>
            <a:ext cx="2808312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dirty="0" err="1" smtClean="0"/>
              <a:t>Дузенко</a:t>
            </a:r>
            <a:r>
              <a:rPr lang="ru-RU" dirty="0" smtClean="0"/>
              <a:t> Григорий Николаевич</a:t>
            </a:r>
            <a:endParaRPr lang="ru-RU" dirty="0"/>
          </a:p>
        </p:txBody>
      </p:sp>
      <p:pic>
        <p:nvPicPr>
          <p:cNvPr id="17410" name="Picture 2" descr="Картинки по запросу дузенко григорий никола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0888"/>
            <a:ext cx="4000496" cy="51771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</a:t>
            </a:r>
            <a:r>
              <a:rPr lang="ru-RU" sz="3600" dirty="0" smtClean="0"/>
              <a:t>лейтенант милиции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</a:t>
            </a:r>
            <a:r>
              <a:rPr lang="ru-RU" dirty="0" err="1" smtClean="0"/>
              <a:t>Дементьевич</a:t>
            </a:r>
            <a:r>
              <a:rPr lang="ru-RU" dirty="0" smtClean="0"/>
              <a:t> </a:t>
            </a:r>
            <a:r>
              <a:rPr lang="ru-RU" dirty="0" err="1" smtClean="0"/>
              <a:t>Тузовский</a:t>
            </a:r>
            <a:endParaRPr lang="ru-RU" dirty="0"/>
          </a:p>
        </p:txBody>
      </p:sp>
      <p:pic>
        <p:nvPicPr>
          <p:cNvPr id="4" name="Picture 4" descr="Картинки по запросу Иван Дементьевич тузовский герой социалистического тру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0972"/>
            <a:ext cx="3428991" cy="54270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00430" y="1600200"/>
            <a:ext cx="5643570" cy="4709160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200" dirty="0" err="1" smtClean="0"/>
              <a:t>Шахтопроходчик</a:t>
            </a:r>
            <a:r>
              <a:rPr lang="ru-RU" sz="3200" dirty="0" smtClean="0"/>
              <a:t>, </a:t>
            </a:r>
          </a:p>
          <a:p>
            <a:pPr algn="ctr">
              <a:buNone/>
            </a:pPr>
            <a:r>
              <a:rPr lang="ru-RU" sz="3200" dirty="0" smtClean="0"/>
              <a:t>Герой </a:t>
            </a:r>
          </a:p>
          <a:p>
            <a:pPr algn="ctr">
              <a:buNone/>
            </a:pPr>
            <a:r>
              <a:rPr lang="ru-RU" sz="3200" dirty="0" smtClean="0"/>
              <a:t>Социалистического Труда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река томь новокузне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786182" y="3786191"/>
            <a:ext cx="55721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Милая малая родина,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Теплый родительский дом.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Сколько дорог было пройдено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Думали всюду о нём.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Милая малая родина,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Точка на карте Земли,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Сердце навек тебе отдано,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 тебя помнить должны!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9_0_19d78_d2fd5355_x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25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57167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Любите Россию, свою землю,</a:t>
            </a:r>
          </a:p>
          <a:p>
            <a:pPr algn="r"/>
            <a:r>
              <a:rPr lang="ru-RU" sz="3600" dirty="0" smtClean="0"/>
              <a:t> уважайте и цените людей, которые живут рядом с вами!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онечка\Downloads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857232"/>
            <a:ext cx="464347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i="1" dirty="0" smtClean="0">
                <a:solidFill>
                  <a:srgbClr val="002060"/>
                </a:solidFill>
              </a:rPr>
              <a:t>Спасибо </a:t>
            </a:r>
          </a:p>
          <a:p>
            <a:pPr algn="ctr">
              <a:lnSpc>
                <a:spcPct val="150000"/>
              </a:lnSpc>
            </a:pPr>
            <a:r>
              <a:rPr lang="ru-RU" sz="5400" b="1" i="1" dirty="0" smtClean="0">
                <a:solidFill>
                  <a:srgbClr val="002060"/>
                </a:solidFill>
              </a:rPr>
              <a:t>за внимание!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koin-nkz.ru/users/2013/02/images00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20" y="0"/>
            <a:ext cx="2823025" cy="429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643446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орджоникидзевский</a:t>
            </a:r>
            <a:r>
              <a:rPr lang="ru-RU" dirty="0" smtClean="0"/>
              <a:t> район города Новокузнецка</a:t>
            </a:r>
            <a:endParaRPr lang="ru-RU" dirty="0"/>
          </a:p>
        </p:txBody>
      </p:sp>
      <p:pic>
        <p:nvPicPr>
          <p:cNvPr id="38914" name="Picture 2" descr="Картинки по запросу орджоникидзевский район новокузнецка"/>
          <p:cNvPicPr>
            <a:picLocks noChangeAspect="1" noChangeArrowheads="1"/>
          </p:cNvPicPr>
          <p:nvPr/>
        </p:nvPicPr>
        <p:blipFill>
          <a:blip r:embed="rId2" cstate="print"/>
          <a:srcRect t="5151" b="12433"/>
          <a:stretch>
            <a:fillRect/>
          </a:stretch>
        </p:blipFill>
        <p:spPr bwMode="auto">
          <a:xfrm>
            <a:off x="1714480" y="0"/>
            <a:ext cx="5357850" cy="45720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15140" y="142852"/>
            <a:ext cx="242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1 июля </a:t>
            </a:r>
          </a:p>
          <a:p>
            <a:pPr algn="ctr"/>
            <a:r>
              <a:rPr lang="ru-RU" sz="3600" dirty="0" smtClean="0"/>
              <a:t>1960 года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572140"/>
            <a:ext cx="7772400" cy="114300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Новобайдаевский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Байдаевский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Притомский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Зыряновский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Абашевский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55300" name="Picture 4" descr="Картинки по запросу река томь новокузне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-1"/>
            <a:ext cx="6977036" cy="523277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036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Самый восточный район города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Самый угольный район города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Самая   первая   добыча   каменного  угля   открытым способом в Кузбассе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                                   Самый малонаселенный район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Картинки по запросу кузнецкий острог фото"/>
          <p:cNvPicPr>
            <a:picLocks noChangeAspect="1" noChangeArrowheads="1"/>
          </p:cNvPicPr>
          <p:nvPr/>
        </p:nvPicPr>
        <p:blipFill>
          <a:blip r:embed="rId2" cstate="print"/>
          <a:srcRect l="1875" t="6250" r="1562" b="6250"/>
          <a:stretch>
            <a:fillRect/>
          </a:stretch>
        </p:blipFill>
        <p:spPr bwMode="auto">
          <a:xfrm>
            <a:off x="0" y="0"/>
            <a:ext cx="91450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артинки по запросу старое фото новокузнец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4494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начала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и по запросу старое фото шорцы и телеуты"/>
          <p:cNvPicPr>
            <a:picLocks noChangeAspect="1" noChangeArrowheads="1"/>
          </p:cNvPicPr>
          <p:nvPr/>
        </p:nvPicPr>
        <p:blipFill>
          <a:blip r:embed="rId2" cstate="print"/>
          <a:srcRect t="20512"/>
          <a:stretch>
            <a:fillRect/>
          </a:stretch>
        </p:blipFill>
        <p:spPr bwMode="auto">
          <a:xfrm>
            <a:off x="0" y="1592445"/>
            <a:ext cx="4143372" cy="5265555"/>
          </a:xfrm>
          <a:prstGeom prst="rect">
            <a:avLst/>
          </a:prstGeom>
          <a:noFill/>
        </p:spPr>
      </p:pic>
      <p:pic>
        <p:nvPicPr>
          <p:cNvPr id="61444" name="Picture 4" descr="Картинки по запросу старое фото жилище  шорцы и телеу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3717338"/>
          </a:xfrm>
          <a:prstGeom prst="rect">
            <a:avLst/>
          </a:prstGeom>
          <a:noFill/>
        </p:spPr>
      </p:pic>
      <p:sp>
        <p:nvSpPr>
          <p:cNvPr id="61446" name="AutoShape 6" descr="Картинки по запросу старое фото   шорцы и телеу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8" name="AutoShape 8" descr="Картинки по запросу старое фото   шорцы и телеу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71934" y="3786190"/>
            <a:ext cx="4643470" cy="28323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Коренные жители –шорцы и 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телеуты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1045</TotalTime>
  <Words>318</Words>
  <Application>Microsoft Office PowerPoint</Application>
  <PresentationFormat>Экран (4:3)</PresentationFormat>
  <Paragraphs>81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Arial</vt:lpstr>
      <vt:lpstr>Book Antiqua</vt:lpstr>
      <vt:lpstr>Calibri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орджоникидзевский район города Новокузнецка</vt:lpstr>
      <vt:lpstr>   Новобайдаевский, Байдаевский, Притомский, Зыряновский, Абашевский.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Орджоникидзевском районе    13 школ, 20 детских садов,  3 учреждения дополнительного образования, музыкальная школа,  детско-юношеская спортивная школа  </vt:lpstr>
      <vt:lpstr>ШКОЛА 83 НА 3\4</vt:lpstr>
      <vt:lpstr>Презентация PowerPoint</vt:lpstr>
      <vt:lpstr>Музей «Жить и верить» им. Братьев Сизых</vt:lpstr>
      <vt:lpstr>Памятные места района Памятник «Погибшим шахтерам-воинам   ш. Байдаевская»</vt:lpstr>
      <vt:lpstr>Мемориальный комплекс «Воинам Орджоникидзевского района, погибшим в боях за Родину в период Великой Отечественной войны 1941-1945»</vt:lpstr>
      <vt:lpstr>     Их именами названы                            улицы                     Николай       Фёдорович                                            Ватутин</vt:lpstr>
      <vt:lpstr>Фёдор Иванович Толбухин</vt:lpstr>
      <vt:lpstr>Братья Гаденовы</vt:lpstr>
      <vt:lpstr>Братья Сизых</vt:lpstr>
      <vt:lpstr>Презентация PowerPoint</vt:lpstr>
      <vt:lpstr>       Дузенко Григорий Николаевич</vt:lpstr>
      <vt:lpstr>Иван Дементьевич Тузовский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Новоильинский район города Новокузнецка</dc:title>
  <dc:creator>HOME</dc:creator>
  <cp:lastModifiedBy>Admin</cp:lastModifiedBy>
  <cp:revision>106</cp:revision>
  <dcterms:created xsi:type="dcterms:W3CDTF">2009-12-08T08:46:52Z</dcterms:created>
  <dcterms:modified xsi:type="dcterms:W3CDTF">2022-08-31T13:40:24Z</dcterms:modified>
</cp:coreProperties>
</file>