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4" r:id="rId7"/>
    <p:sldId id="263" r:id="rId8"/>
    <p:sldId id="265" r:id="rId9"/>
    <p:sldId id="268" r:id="rId10"/>
    <p:sldId id="269" r:id="rId11"/>
    <p:sldId id="270" r:id="rId12"/>
    <p:sldId id="262" r:id="rId13"/>
    <p:sldId id="261" r:id="rId14"/>
    <p:sldId id="275" r:id="rId15"/>
    <p:sldId id="267" r:id="rId16"/>
    <p:sldId id="271" r:id="rId17"/>
    <p:sldId id="272" r:id="rId18"/>
    <p:sldId id="273" r:id="rId19"/>
    <p:sldId id="274" r:id="rId20"/>
    <p:sldId id="300" r:id="rId21"/>
    <p:sldId id="305" r:id="rId22"/>
    <p:sldId id="306" r:id="rId23"/>
    <p:sldId id="307" r:id="rId24"/>
    <p:sldId id="308" r:id="rId25"/>
    <p:sldId id="309" r:id="rId26"/>
    <p:sldId id="276" r:id="rId27"/>
    <p:sldId id="277" r:id="rId28"/>
    <p:sldId id="279" r:id="rId29"/>
    <p:sldId id="280" r:id="rId30"/>
    <p:sldId id="285" r:id="rId31"/>
    <p:sldId id="286" r:id="rId32"/>
    <p:sldId id="303" r:id="rId33"/>
    <p:sldId id="288" r:id="rId34"/>
    <p:sldId id="293" r:id="rId35"/>
    <p:sldId id="294" r:id="rId36"/>
    <p:sldId id="289" r:id="rId37"/>
    <p:sldId id="291" r:id="rId38"/>
    <p:sldId id="290" r:id="rId39"/>
    <p:sldId id="292" r:id="rId40"/>
    <p:sldId id="298" r:id="rId41"/>
    <p:sldId id="299" r:id="rId42"/>
    <p:sldId id="297" r:id="rId43"/>
    <p:sldId id="304" r:id="rId44"/>
    <p:sldId id="301" r:id="rId45"/>
    <p:sldId id="302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13FA-A2EB-4168-A0A2-A4A9BA09C7D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2A3D-D442-43C0-BE42-4419E898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gif"/><Relationship Id="rId4" Type="http://schemas.openxmlformats.org/officeDocument/2006/relationships/image" Target="../media/image11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ользователи\Users7\user\Desktop\Детские картинки\8308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6632"/>
            <a:ext cx="8604448" cy="4571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класс   </a:t>
            </a:r>
            <a:r>
              <a:rPr lang="ru-RU" sz="96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ьзователи\Users7\user\Desktop\20905193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Дарья и Алина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Съемный диск\Мы уже в 3 классе!\Кормушки декабрь 2017\P_20171129_1422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64452">
            <a:off x="559412" y="1322070"/>
            <a:ext cx="3635007" cy="5282308"/>
          </a:xfrm>
          <a:prstGeom prst="rect">
            <a:avLst/>
          </a:prstGeom>
          <a:noFill/>
        </p:spPr>
      </p:pic>
      <p:pic>
        <p:nvPicPr>
          <p:cNvPr id="11267" name="Picture 3" descr="D:\Съемный диск\Мы уже в 3 классе!\Кормушки декабрь 2017\P_20171129_142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77749">
            <a:off x="5283116" y="1331016"/>
            <a:ext cx="3540428" cy="5274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ользователи\Users7\user\Desktop\kartinka-dlya-detey-zimniy-peyzaj-48807-large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1" y="0"/>
            <a:ext cx="9144000" cy="52943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спектакль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Маяковский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Съемный диск\Мы уже в 3 классе!\Спектакль в Маяковском 22.11.17\P_20171122_132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ьзователи\Users7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Ура! Новый год!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Съемный диск\Мы уже в 3 классе!\Встреча 2018 г  26.12.17\DSC08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08829">
            <a:off x="115944" y="1605180"/>
            <a:ext cx="4658111" cy="4129823"/>
          </a:xfrm>
          <a:prstGeom prst="rect">
            <a:avLst/>
          </a:prstGeom>
          <a:noFill/>
        </p:spPr>
      </p:pic>
      <p:pic>
        <p:nvPicPr>
          <p:cNvPr id="6147" name="Picture 3" descr="D:\Съемный диск\Мы уже в 3 классе!\Встреча 2018 г  26.12.17\DSC08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884517">
            <a:off x="4626507" y="2117073"/>
            <a:ext cx="4381430" cy="42036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Съемный диск\Мы уже в 3 классе!\Встреча 2018 г  26.12.17\DSC08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Съемный диск\Мы уже в 3 классе!\Встреча 2018 г  26.12.17\DSC08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ьзователи\Users7\user\Desktop\2090519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983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патриотической песни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Съемный диск\Мы уже в 3 классе!\КОНКУРС ПЕСНИ 16.02.18\DSC08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052736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Пользователи\Users7\user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катке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Съемный диск\Мы уже в 3 классе!\На катке 1.03.18\101MSDCF\DSC088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D:\Съемный диск\Мы уже в 3 классе!\На катке 1.03.18\101MSDCF\DSC088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038600" cy="3028950"/>
          </a:xfrm>
          <a:prstGeom prst="rect">
            <a:avLst/>
          </a:prstGeom>
          <a:noFill/>
        </p:spPr>
      </p:pic>
      <p:pic>
        <p:nvPicPr>
          <p:cNvPr id="13316" name="Picture 4" descr="D:\Съемный диск\Мы уже в 3 классе!\На катке 1.03.18\101MSDCF\DSC08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32656"/>
            <a:ext cx="3347864" cy="3024336"/>
          </a:xfrm>
          <a:prstGeom prst="rect">
            <a:avLst/>
          </a:prstGeom>
          <a:noFill/>
        </p:spPr>
      </p:pic>
      <p:pic>
        <p:nvPicPr>
          <p:cNvPr id="13317" name="Picture 5" descr="D:\Съемный диск\Мы уже в 3 классе!\На катке 1.03.18\101MSDCF\DSC08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338336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ьзователи\Users7\user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хоккее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Съемный диск\Мы уже в 3 классе!\На катке 1.03.18\101MSDCF\DSC08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55796">
            <a:off x="-27057" y="1357279"/>
            <a:ext cx="4803978" cy="4224989"/>
          </a:xfrm>
          <a:prstGeom prst="rect">
            <a:avLst/>
          </a:prstGeom>
          <a:noFill/>
        </p:spPr>
      </p:pic>
      <p:pic>
        <p:nvPicPr>
          <p:cNvPr id="14339" name="Picture 3" descr="D:\Съемный диск\Мы уже в 3 классе!\На катке 1.03.18\101MSDCF\DSC08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52936"/>
            <a:ext cx="4531206" cy="4176464"/>
          </a:xfrm>
          <a:prstGeom prst="rect">
            <a:avLst/>
          </a:prstGeom>
          <a:noFill/>
        </p:spPr>
      </p:pic>
      <p:pic>
        <p:nvPicPr>
          <p:cNvPr id="14340" name="Picture 4" descr="D:\Съемный диск\Мы уже в 3 классе!\На катке 1.03.18\101MSDCF\DSC088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ьзователи\Users7\user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победили! Ура!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Съемный диск\Мы уже в 3 классе!\На катке 1.03.18\101MSDCF\DSC088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ьзователи\Users7\user\Desktop\Детские картинки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уроке все умники и умницы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и\Users7\user\Desktop\Camera3\P_20180321_135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ьзователи\Users7\user\Desktop\Детские картинки\07-300x300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-252536" y="116632"/>
            <a:ext cx="9396536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сентября – вот уж в третий класс идём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Съемный диск\Мы уже в 3 классе!\1 сентября 2017\P_20170901_111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03308">
            <a:off x="296655" y="890559"/>
            <a:ext cx="3868386" cy="5763909"/>
          </a:xfrm>
          <a:prstGeom prst="rect">
            <a:avLst/>
          </a:prstGeom>
          <a:noFill/>
        </p:spPr>
      </p:pic>
      <p:pic>
        <p:nvPicPr>
          <p:cNvPr id="8195" name="Picture 3" descr="D:\Съемный диск\Мы уже в 3 классе!\1 сентября 2017\P_20170901_114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397711">
            <a:off x="4933819" y="1066553"/>
            <a:ext cx="3660987" cy="5482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ьзователи\Users7\user\Desktop\Детские картинки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Рабочий момент – на уроке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Съемный диск\Мы уже в 3 классе!\Много 3 класс\111\DSC086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ользователи\Users7\user\Desktop\Детские картинки\368980916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гостях 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хаски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ъемный диск\Мы уже в 3 классе!\В гостях у хаски 20.02.18\DSC08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324527" cy="66247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Пользователи\Users7\user\Desktop\Детские картинки\maxresdefault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-108520" y="0"/>
            <a:ext cx="1041648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горке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Съемный диск\Мы уже в 3 классе!\В гостях у хаски 20.02.18\DSC08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33205">
            <a:off x="-50193" y="463026"/>
            <a:ext cx="3765430" cy="3028950"/>
          </a:xfrm>
          <a:prstGeom prst="rect">
            <a:avLst/>
          </a:prstGeom>
          <a:noFill/>
        </p:spPr>
      </p:pic>
      <p:pic>
        <p:nvPicPr>
          <p:cNvPr id="3075" name="Picture 3" descr="D:\Съемный диск\Мы уже в 3 классе!\В гостях у хаски 20.02.18\DSC08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976811">
            <a:off x="5347638" y="405961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D:\Съемный диск\Мы уже в 3 классе!\В гостях у хаски 20.02.18\DSC08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84984"/>
            <a:ext cx="439248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Пользователи\Users7\user\Desktop\Детские картинки\kartinka-dlya-detey-zimniy-peyzaj-48807-large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3816424" cy="1872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катке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Съемный диск\Мы уже в 3 классе!\В гостях у хаски 20.02.18\DSC08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D:\Съемный диск\Мы уже в 3 классе!\В гостях у хаски 20.02.18\DSC08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7200800" cy="3573016"/>
          </a:xfrm>
          <a:prstGeom prst="rect">
            <a:avLst/>
          </a:prstGeom>
          <a:noFill/>
        </p:spPr>
      </p:pic>
      <p:pic>
        <p:nvPicPr>
          <p:cNvPr id="4101" name="Picture 5" descr="D:\Съемный диск\Мы уже в 3 классе!\В гостях у хаски 20.02.18\DSC08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67944" cy="3212976"/>
          </a:xfrm>
          <a:prstGeom prst="rect">
            <a:avLst/>
          </a:prstGeom>
          <a:noFill/>
        </p:spPr>
      </p:pic>
      <p:pic>
        <p:nvPicPr>
          <p:cNvPr id="4102" name="Picture 6" descr="D:\Съемный диск\Мы уже в 3 классе!\В гостях у хаски 20.02.18\DSC08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29050"/>
            <a:ext cx="4499992" cy="36323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:\Пользователи\Users7\user\Desktop\Детские картинки\maxresdefault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80528" y="0"/>
            <a:ext cx="97930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Катание на собаках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Съемный диск\Мы уже в 3 классе!\В гостях у хаски 20.02.18\DSC08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4254624" cy="2808312"/>
          </a:xfrm>
          <a:prstGeom prst="rect">
            <a:avLst/>
          </a:prstGeom>
          <a:noFill/>
        </p:spPr>
      </p:pic>
      <p:pic>
        <p:nvPicPr>
          <p:cNvPr id="5123" name="Picture 3" descr="D:\Съемный диск\Мы уже в 3 классе!\В гостях у хаски 20.02.18\DSC08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974704" cy="2808312"/>
          </a:xfrm>
          <a:prstGeom prst="rect">
            <a:avLst/>
          </a:prstGeom>
          <a:noFill/>
        </p:spPr>
      </p:pic>
      <p:pic>
        <p:nvPicPr>
          <p:cNvPr id="5124" name="Picture 4" descr="D:\Съемный диск\Мы уже в 3 классе!\В гостях у хаски 20.02.18\DSC08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4248472" cy="3284984"/>
          </a:xfrm>
          <a:prstGeom prst="rect">
            <a:avLst/>
          </a:prstGeom>
          <a:noFill/>
        </p:spPr>
      </p:pic>
      <p:pic>
        <p:nvPicPr>
          <p:cNvPr id="5125" name="Picture 5" descr="D:\Съемный диск\Мы уже в 3 классе!\В гостях у хаски 20.02.18\P_20180220_132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427984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:\Пользователи\Users7\user\Desktop\Детские картинки\039-300x3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7101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312368" cy="3326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бассейне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Съемный диск\Мы уже в 3 классе!\В гостях у хаски 20.02.18\P_20180220_1408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915816" cy="4077071"/>
          </a:xfrm>
          <a:prstGeom prst="rect">
            <a:avLst/>
          </a:prstGeom>
          <a:noFill/>
        </p:spPr>
      </p:pic>
      <p:pic>
        <p:nvPicPr>
          <p:cNvPr id="6147" name="Picture 3" descr="D:\Съемный диск\Мы уже в 3 классе!\В гостях у хаски 20.02.18\P_20180220_141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"/>
            <a:ext cx="2699792" cy="4077071"/>
          </a:xfrm>
          <a:prstGeom prst="rect">
            <a:avLst/>
          </a:prstGeom>
          <a:noFill/>
        </p:spPr>
      </p:pic>
      <p:pic>
        <p:nvPicPr>
          <p:cNvPr id="6148" name="Picture 4" descr="D:\Съемный диск\Мы уже в 3 классе!\В гостях у хаски 20.02.18\P_20180220_141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4664"/>
            <a:ext cx="2808312" cy="3672408"/>
          </a:xfrm>
          <a:prstGeom prst="rect">
            <a:avLst/>
          </a:prstGeom>
          <a:noFill/>
        </p:spPr>
      </p:pic>
      <p:pic>
        <p:nvPicPr>
          <p:cNvPr id="6149" name="Picture 5" descr="D:\Съемный диск\Мы уже в 3 классе!\В гостях у хаски 20.02.18\P_20180220_143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3131840" cy="3312368"/>
          </a:xfrm>
          <a:prstGeom prst="rect">
            <a:avLst/>
          </a:prstGeom>
          <a:noFill/>
        </p:spPr>
      </p:pic>
      <p:pic>
        <p:nvPicPr>
          <p:cNvPr id="6150" name="Picture 6" descr="D:\Съемный диск\Мы уже в 3 классе!\В гостях у хаски 20.02.18\P_20180220_1422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149080"/>
            <a:ext cx="2304256" cy="2708920"/>
          </a:xfrm>
          <a:prstGeom prst="rect">
            <a:avLst/>
          </a:prstGeom>
          <a:noFill/>
        </p:spPr>
      </p:pic>
      <p:pic>
        <p:nvPicPr>
          <p:cNvPr id="6151" name="Picture 7" descr="D:\Съемный диск\Мы уже в 3 классе!\В гостях у хаски 20.02.18\P_20180220_1431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149080"/>
            <a:ext cx="3857625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Пользователи\Users7\user\Desktop\1223716697_motory0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Благотворительная ярмарка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ользователи\Users7\user\Desktop\Camera3\P_20180322_1142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960440" cy="5877272"/>
          </a:xfrm>
          <a:prstGeom prst="rect">
            <a:avLst/>
          </a:prstGeom>
          <a:noFill/>
        </p:spPr>
      </p:pic>
      <p:pic>
        <p:nvPicPr>
          <p:cNvPr id="2051" name="Picture 3" descr="D:\Пользователи\Users7\user\Desktop\Camera3\P_20180322_114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888431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льзователи\Users7\user\Desktop\1223716697_motory0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Пользователи\Users7\user\Desktop\Camera3\P_20180322_114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04456" cy="6192688"/>
          </a:xfrm>
          <a:prstGeom prst="rect">
            <a:avLst/>
          </a:prstGeom>
          <a:noFill/>
        </p:spPr>
      </p:pic>
      <p:pic>
        <p:nvPicPr>
          <p:cNvPr id="3075" name="Picture 3" descr="D:\Пользователи\Users7\user\Desktop\Camera3\P_20180322_114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888431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Пользователи\Users7\user\Desktop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Лучшие из лучших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Съемный диск\Мы уже в 3 классе!\Итоги 2 четверти- линейка\P_20171225_1444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Пользователи\Users7\user\Desktop\Camera3\P_20180321_1352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и\Users7\user\Desktop\1223716697_motory06.jpg"/>
          <p:cNvPicPr>
            <a:picLocks noChangeAspect="1" noChangeArrowheads="1"/>
          </p:cNvPicPr>
          <p:nvPr/>
        </p:nvPicPr>
        <p:blipFill>
          <a:blip r:embed="rId2" cstate="print">
            <a:lum bright="40000" contrast="30000"/>
          </a:blip>
          <a:srcRect/>
          <a:stretch>
            <a:fillRect/>
          </a:stretch>
        </p:blipFill>
        <p:spPr bwMode="auto">
          <a:xfrm>
            <a:off x="-180528" y="0"/>
            <a:ext cx="9324528" cy="6286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учителя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ъемный диск\Мы уже в 3 классе!\День здоровья  8.09.17. и День учителя\DSC08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25252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Пользователи\Users7\user\Desktop\Детские картинки\fon-priroda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Районная литературная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ользователи\Users7\user\Desktop\Camera\P_20180412_133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14105">
            <a:off x="99523" y="1181712"/>
            <a:ext cx="3319508" cy="5147113"/>
          </a:xfrm>
          <a:prstGeom prst="rect">
            <a:avLst/>
          </a:prstGeom>
          <a:noFill/>
        </p:spPr>
      </p:pic>
      <p:pic>
        <p:nvPicPr>
          <p:cNvPr id="5123" name="Picture 3" descr="D:\Пользователи\Users7\user\Desktop\Camera\P_20180412_133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21897">
            <a:off x="3703405" y="1493426"/>
            <a:ext cx="5315901" cy="40379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:\Пользователи\Users7\user\Desktop\Детские картинки\fon-priroda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 rot="20766045">
            <a:off x="450357" y="1378960"/>
            <a:ext cx="3475723" cy="46910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победители!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Пользователи\Users7\user\Desktop\Camera\P_20180412_1515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0"/>
            <a:ext cx="4608512" cy="7389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Пользователи\Users7\user\Desktop\Детские картинки\preview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Всё,  что сделано нашими руками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ъемный диск\Мы уже в 3 классе!\Дети и поделки\P_20171206_161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3528392" cy="2271713"/>
          </a:xfrm>
          <a:prstGeom prst="rect">
            <a:avLst/>
          </a:prstGeom>
          <a:noFill/>
        </p:spPr>
      </p:pic>
      <p:pic>
        <p:nvPicPr>
          <p:cNvPr id="1028" name="Picture 4" descr="D:\Съемный диск\Мы уже в 3 классе!\Дети и поделки\P_20171115_131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528392" cy="2271713"/>
          </a:xfrm>
          <a:prstGeom prst="rect">
            <a:avLst/>
          </a:prstGeom>
          <a:noFill/>
        </p:spPr>
      </p:pic>
      <p:pic>
        <p:nvPicPr>
          <p:cNvPr id="1029" name="Picture 5" descr="D:\Съемный диск\Мы уже в 3 классе!\Рукодельники мои 3 класс\P_20171023_131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692696"/>
            <a:ext cx="2736304" cy="3384376"/>
          </a:xfrm>
          <a:prstGeom prst="rect">
            <a:avLst/>
          </a:prstGeom>
          <a:noFill/>
        </p:spPr>
      </p:pic>
      <p:pic>
        <p:nvPicPr>
          <p:cNvPr id="1030" name="Picture 6" descr="D:\Съемный диск\Мы уже в 3 классе!\Рукодельники мои 3 класс\P_20171113_132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2696"/>
            <a:ext cx="2417465" cy="3528392"/>
          </a:xfrm>
          <a:prstGeom prst="rect">
            <a:avLst/>
          </a:prstGeom>
          <a:noFill/>
        </p:spPr>
      </p:pic>
      <p:pic>
        <p:nvPicPr>
          <p:cNvPr id="1031" name="Picture 7" descr="D:\Съемный диск\Мы уже в 3 классе!\Рукодельники мои 3 класс\DSC087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692696"/>
            <a:ext cx="280831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ьзователи\Users7\user\Desktop\Детские картинки\preview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Рукодельники -  Малкина Настя ,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Рыжкина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ъемный диск\Мы уже в 3 классе!\Рукодельники мои 3 класс\P_20171113_1327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43785">
            <a:off x="509108" y="1121374"/>
            <a:ext cx="3281883" cy="5517448"/>
          </a:xfrm>
          <a:prstGeom prst="rect">
            <a:avLst/>
          </a:prstGeom>
          <a:noFill/>
        </p:spPr>
      </p:pic>
      <p:pic>
        <p:nvPicPr>
          <p:cNvPr id="1027" name="Picture 3" descr="D:\Съемный диск\Мы уже в 3 классе!\Рукодельники мои 3 класс\P_20180221_13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54161">
            <a:off x="5179626" y="1096859"/>
            <a:ext cx="3222556" cy="55260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льзователи\Users7\user\Desktop\Детские картинки\8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71400"/>
            <a:ext cx="885596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Мижаков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Андрей 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Рыжкин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Ислом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Съемный диск\Мы уже в 3 классе!\Дети и поделки\P_20171219_132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09340">
            <a:off x="504507" y="1168440"/>
            <a:ext cx="3560588" cy="5415169"/>
          </a:xfrm>
          <a:prstGeom prst="rect">
            <a:avLst/>
          </a:prstGeom>
          <a:noFill/>
        </p:spPr>
      </p:pic>
      <p:pic>
        <p:nvPicPr>
          <p:cNvPr id="5123" name="Picture 3" descr="D:\Съемный диск\Мы уже в 3 классе!\Дети и поделки\P_20171220_154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27517">
            <a:off x="5427745" y="1227689"/>
            <a:ext cx="3190428" cy="5345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ьзователи\Users7\user\Desktop\Детские картинки\3fd1b2c1e64d1b6e4a31d9d66884997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036496" cy="65389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Девочки с собачками – Нелли,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Муслима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Алина,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Апполинария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Съемный диск\Мы уже в 3 классе!\Дети и поделки\P_20171127_15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ьзователи\Users7\user\Desktop\Детские картинки\6a9edcb7b63821802aa44d35d531c9fc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252536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Рисуем дерево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Сидорова Даша, Бадикова Лиза,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Лутфитдинова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Муслима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Домке Ангелина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ъемный диск\Мы уже в 3 классе!\ИЗО дерево\P_20171201_162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032448" cy="5688632"/>
          </a:xfrm>
          <a:prstGeom prst="rect">
            <a:avLst/>
          </a:prstGeom>
          <a:noFill/>
        </p:spPr>
      </p:pic>
      <p:pic>
        <p:nvPicPr>
          <p:cNvPr id="2051" name="Picture 3" descr="D:\Съемный диск\Мы уже в 3 классе!\ИЗО дерево\P_20171201_1627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960439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льзователи\Users7\user\Desktop\Детские картинки\6a9edcb7b63821802aa44d35d531c9fc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7888" y="0"/>
            <a:ext cx="4848225" cy="7533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ъемный диск\Мы уже в 3 классе!\Дети и поделки\P_20171213_162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099" name="Picture 3" descr="D:\Съемный диск\Мы уже в 3 классе!\Дети и поделки\P_20171206_161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льзователи\Users7\user\Desktop\Детские картинки\368980916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Нащи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Деды Морозы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Съемный диск\Мы уже в 3 классе!\Дети и поделки\P_20171213_1638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ользователи\Users7\user\Desktop\Детские картинки\maxresdefault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Снеговики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Съемный диск\Мы уже в 3 классе!\Дети и поделки\DSC084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19" y="908720"/>
            <a:ext cx="925252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и\Users7\user\Desktop\1223716697_motory06.jpg"/>
          <p:cNvPicPr>
            <a:picLocks noChangeAspect="1" noChangeArrowheads="1"/>
          </p:cNvPicPr>
          <p:nvPr/>
        </p:nvPicPr>
        <p:blipFill>
          <a:blip r:embed="rId2" cstate="print">
            <a:lum bright="4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сентября- День здоровья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ъемный диск\Мы уже в 3 классе!\День здоровья  8.09.17. и День учителя\DSC08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1268760"/>
            <a:ext cx="5184576" cy="5589240"/>
          </a:xfrm>
          <a:prstGeom prst="rect">
            <a:avLst/>
          </a:prstGeom>
          <a:noFill/>
        </p:spPr>
      </p:pic>
      <p:pic>
        <p:nvPicPr>
          <p:cNvPr id="2051" name="Picture 3" descr="D:\Съемный диск\Мы уже в 3 классе!\День здоровья  8.09.17. и День учителя\DSC08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6236269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Пользователи\Users7\user\Desktop\Детские картинки\3935f26a81a8d5ff8407b49d626f437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3408"/>
            <a:ext cx="9144000" cy="6276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Поделки из крупы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Съемный диск\Мы уже в 3 классе!\3 класс Б   2017-18 уч. год\Рукодельницы и рукодельники\DSC08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1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льзователи\Users7\user\Desktop\Детские картинки\3fd1b2c1e64d1b6e4a31d9d66884997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24542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Съемный диск\Мы уже в 3 классе!\3 класс Б   2017-18 уч. год\Рукодельницы и рукодельники\DSC086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3140968"/>
          </a:xfrm>
          <a:prstGeom prst="rect">
            <a:avLst/>
          </a:prstGeom>
          <a:noFill/>
        </p:spPr>
      </p:pic>
      <p:pic>
        <p:nvPicPr>
          <p:cNvPr id="11267" name="Picture 3" descr="D:\Съемный диск\Мы уже в 3 классе!\3 класс Б   2017-18 уч. год\Рукодельницы и рукодельники\DSC08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038600" cy="3312368"/>
          </a:xfrm>
          <a:prstGeom prst="rect">
            <a:avLst/>
          </a:prstGeom>
          <a:noFill/>
        </p:spPr>
      </p:pic>
      <p:pic>
        <p:nvPicPr>
          <p:cNvPr id="11268" name="Picture 4" descr="D:\Съемный диск\Мы уже в 3 классе!\3 класс Б   2017-18 уч. год\Рукодельницы и рукодельники\DSC08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140968"/>
          </a:xfrm>
          <a:prstGeom prst="rect">
            <a:avLst/>
          </a:prstGeom>
          <a:noFill/>
        </p:spPr>
      </p:pic>
      <p:pic>
        <p:nvPicPr>
          <p:cNvPr id="11269" name="Picture 5" descr="D:\Съемный диск\Мы уже в 3 классе!\3 класс Б   2017-18 уч. год\Рукодельницы и рукодельники\DSC08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56992"/>
            <a:ext cx="4788024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Съемный диск\Мы уже в 3 классе!\3 класс Б   2017-18 уч. год\Рукодельницы и рукодельники\DSC08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Пользователи\Users7\user\Desktop\Детские картинки\59f2ac4fed26a6f3498a96261aad64d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и\Users7\user\Desktop\Camera\P_20180405_163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0"/>
            <a:ext cx="5568950" cy="4941168"/>
          </a:xfrm>
          <a:prstGeom prst="rect">
            <a:avLst/>
          </a:prstGeom>
          <a:noFill/>
        </p:spPr>
      </p:pic>
      <p:pic>
        <p:nvPicPr>
          <p:cNvPr id="1027" name="Picture 3" descr="D:\Пользователи\Users7\user\Desktop\Camera\P_20180405_163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3240360" cy="3744416"/>
          </a:xfrm>
          <a:prstGeom prst="rect">
            <a:avLst/>
          </a:prstGeom>
          <a:noFill/>
        </p:spPr>
      </p:pic>
      <p:pic>
        <p:nvPicPr>
          <p:cNvPr id="1028" name="Picture 4" descr="D:\Пользователи\Users7\user\Desktop\Camera\P_20180405_163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3204864" cy="22048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544522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наши куличики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Пользователи\Users7\user\Desktop\Детские картинки\039-300x3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Буров Александр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своей научной работой на школьной конференции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Съемный диск\Мы уже в 3 классе!\Много 3 класс\Школьная конференция 9.02.18\101MSDCF\DSC08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ользователи\Users7\user\Desktop\Детские картинки\3fd1b2c1e64d1b6e4a31d9d66884997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96552" y="0"/>
            <a:ext cx="9937104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городской и региональной конференциях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Пользователи\Users7\user\Desktop\Camera3\P_20180324_092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193926" cy="5400600"/>
          </a:xfrm>
          <a:prstGeom prst="rect">
            <a:avLst/>
          </a:prstGeom>
          <a:noFill/>
        </p:spPr>
      </p:pic>
      <p:pic>
        <p:nvPicPr>
          <p:cNvPr id="15363" name="Picture 3" descr="D:\Съемный диск\Мы уже в 3 классе!\КОНКУРС ПЕСНИ 16.02.18\DSC087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68052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Пользователи\Users7\user\Desktop\Детские картинки\fon-priroda1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на субботнике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и\Users7\user\Desktop\MyColl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ьзователи\Users7\user\Desktop\Детские картинки\fon-priroda1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99392"/>
            <a:ext cx="9468544" cy="7200800"/>
          </a:xfrm>
          <a:prstGeom prst="rect">
            <a:avLst/>
          </a:prstGeom>
          <a:noFill/>
        </p:spPr>
      </p:pic>
      <p:pic>
        <p:nvPicPr>
          <p:cNvPr id="2050" name="Picture 2" descr="D:\Пользователи\Users7\user\Desktop\MyColl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Пользователи\Users7\user\Desktop\Детские 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Пользователи\Users7\user\Desktop\MyColl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Пользователи\Users7\user\Desktop\Субботник 28.04.18\101MSDCF\DSC09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ъемный диск\Мы уже в 3 классе!\День здоровья  8.09.17. и День учителя\DSC08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Пользователи\Users7\user\Desktop\70919654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634082"/>
          </a:xfrm>
        </p:spPr>
        <p:txBody>
          <a:bodyPr>
            <a:normAutofit fontScale="90000"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и\Users7\user\Desktop\Camera\P_20180507_140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88432" cy="4896544"/>
          </a:xfrm>
          <a:prstGeom prst="rect">
            <a:avLst/>
          </a:prstGeom>
          <a:noFill/>
        </p:spPr>
      </p:pic>
      <p:pic>
        <p:nvPicPr>
          <p:cNvPr id="1027" name="Picture 3" descr="D:\Пользователи\Users7\user\Desktop\Camera\P_20180507_145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635896" cy="4851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 мужества  8 мая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и\Users7\user\Desktop\Camera\Camera\P_20180508_111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4797152"/>
          </a:xfrm>
          <a:prstGeom prst="rect">
            <a:avLst/>
          </a:prstGeom>
          <a:noFill/>
        </p:spPr>
      </p:pic>
      <p:pic>
        <p:nvPicPr>
          <p:cNvPr id="1027" name="Picture 3" descr="D:\Пользователи\Users7\user\Desktop\Camera\Camera\P_20180508_111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4869160"/>
          </a:xfrm>
          <a:prstGeom prst="rect">
            <a:avLst/>
          </a:prstGeom>
          <a:noFill/>
        </p:spPr>
      </p:pic>
      <p:pic>
        <p:nvPicPr>
          <p:cNvPr id="1028" name="Picture 4" descr="D:\Пользователи\Users7\user\Desktop\Camera\Camera\P_20180508_111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2808312" cy="501317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530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31318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31318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и\Users7\user\Desktop\Camera\Camera\P_20180508_114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Пользователи\Users7\user\Desktop\8154550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38164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час, посвящённый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Дню Победы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ользователи\Users7\user\Desktop\Camera\Camera\P_20180508_115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45854" cy="4653136"/>
          </a:xfrm>
          <a:prstGeom prst="rect">
            <a:avLst/>
          </a:prstGeom>
          <a:noFill/>
        </p:spPr>
      </p:pic>
      <p:pic>
        <p:nvPicPr>
          <p:cNvPr id="3075" name="Picture 3" descr="D:\Пользователи\Users7\user\Desktop\Camera\Camera\P_20180508_115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146" y="0"/>
            <a:ext cx="2545854" cy="4725144"/>
          </a:xfrm>
          <a:prstGeom prst="rect">
            <a:avLst/>
          </a:prstGeom>
          <a:noFill/>
        </p:spPr>
      </p:pic>
      <p:pic>
        <p:nvPicPr>
          <p:cNvPr id="3076" name="Picture 4" descr="D:\Пользователи\Users7\user\Desktop\Camera\Camera\P_20180508_115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00808"/>
            <a:ext cx="3857625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льзователи\Users7\user\Desktop\20905193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80528" y="18864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Турнир по хоккею.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Игральщики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Съемный диск\Мы уже в 3 классе!\День здоровья -хоккей 8.12.17\DSC08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1124744"/>
            <a:ext cx="5976664" cy="5733256"/>
          </a:xfrm>
          <a:prstGeom prst="rect">
            <a:avLst/>
          </a:prstGeom>
          <a:noFill/>
        </p:spPr>
      </p:pic>
      <p:pic>
        <p:nvPicPr>
          <p:cNvPr id="8195" name="Picture 3" descr="D:\Съемный диск\Мы уже в 3 классе!\День здоровья -хоккей 8.12.17\DSC084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5616624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ользователи\Users7\user\Desktop\3689809163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Болельщицы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Съемный диск\Мы уже в 3 классе!\День здоровья -хоккей 8.12.17\DSC08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ьзователи\Users7\user\Desktop\3689809163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Проигральщики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Съемный диск\Мы уже в 3 классе!\День здоровья -хоккей 8.12.17\DSC084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ьзователи\Users7\user\Desktop\20905193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Столовая для птиц.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Тикоцкая Дарья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Рубанюк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Съемный диск\Мы уже в 3 классе!\Кормушки декабрь 2017\P_20171123_131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78497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164</Words>
  <Application>Microsoft Office PowerPoint</Application>
  <PresentationFormat>Экран (4:3)</PresentationFormat>
  <Paragraphs>40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    Наш класс   3б                                                                 </vt:lpstr>
      <vt:lpstr>1 сентября – вот уж в третий класс идём</vt:lpstr>
      <vt:lpstr>День учителя</vt:lpstr>
      <vt:lpstr>8 сентября- День здоровья</vt:lpstr>
      <vt:lpstr>Презентация PowerPoint</vt:lpstr>
      <vt:lpstr>Турнир по хоккею. Игральщики.</vt:lpstr>
      <vt:lpstr>Болельщицы</vt:lpstr>
      <vt:lpstr>Проигральщики</vt:lpstr>
      <vt:lpstr>Столовая для птиц.  Тикоцкая Дарья и Рубанюк Алина</vt:lpstr>
      <vt:lpstr>Дарья и Алина</vt:lpstr>
      <vt:lpstr>На спектакль в Дк  Маяковский</vt:lpstr>
      <vt:lpstr>Ура! Новый год!</vt:lpstr>
      <vt:lpstr>Презентация PowerPoint</vt:lpstr>
      <vt:lpstr>Презентация PowerPoint</vt:lpstr>
      <vt:lpstr>Конкурс патриотической песни</vt:lpstr>
      <vt:lpstr>На катке</vt:lpstr>
      <vt:lpstr>На хоккее</vt:lpstr>
      <vt:lpstr>Наши победили! Ура!</vt:lpstr>
      <vt:lpstr>На уроке все умники и умницы </vt:lpstr>
      <vt:lpstr>Рабочий момент – на уроке</vt:lpstr>
      <vt:lpstr>В гостях у хаски </vt:lpstr>
      <vt:lpstr>На горке</vt:lpstr>
      <vt:lpstr>На катке</vt:lpstr>
      <vt:lpstr>Катание на собаках</vt:lpstr>
      <vt:lpstr>В бассейне</vt:lpstr>
      <vt:lpstr>Благотворительная ярмарка</vt:lpstr>
      <vt:lpstr>Презентация PowerPoint</vt:lpstr>
      <vt:lpstr>                            Лучшие из лучших</vt:lpstr>
      <vt:lpstr>Презентация PowerPoint</vt:lpstr>
      <vt:lpstr>Районная литературная игра</vt:lpstr>
      <vt:lpstr>Презентация PowerPoint</vt:lpstr>
      <vt:lpstr>Всё,  что сделано нашими руками</vt:lpstr>
      <vt:lpstr>Рукодельники -  Малкина Настя ,Рыжкина Лола</vt:lpstr>
      <vt:lpstr>Мижаков Андрей и Рыжкин Ислом</vt:lpstr>
      <vt:lpstr>Девочки с собачками – Нелли, Муслима, Алина, Апполинария</vt:lpstr>
      <vt:lpstr>Рисуем дерево – Сидорова Даша, Бадикова Лиза, Лутфитдинова Муслима,  Домке Ангелина</vt:lpstr>
      <vt:lpstr>Презентация PowerPoint</vt:lpstr>
      <vt:lpstr>Нащи Деды Морозы</vt:lpstr>
      <vt:lpstr>Снеговики</vt:lpstr>
      <vt:lpstr>Поделки из крупы</vt:lpstr>
      <vt:lpstr>Презентация PowerPoint</vt:lpstr>
      <vt:lpstr>Презентация PowerPoint</vt:lpstr>
      <vt:lpstr>Презентация PowerPoint</vt:lpstr>
      <vt:lpstr>Буров Александр со своей научной работой на школьной конференции</vt:lpstr>
      <vt:lpstr>На городской и региональной конференциях</vt:lpstr>
      <vt:lpstr> Мы на субботнике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 мужества  8 мая</vt:lpstr>
      <vt:lpstr>Презентация PowerPoint</vt:lpstr>
      <vt:lpstr>Классный час, посвящённый  Дню Победы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класс- дружная семья 3б</dc:title>
  <dc:creator>Пользователь Windows</dc:creator>
  <cp:lastModifiedBy>Лариса</cp:lastModifiedBy>
  <cp:revision>50</cp:revision>
  <dcterms:created xsi:type="dcterms:W3CDTF">2018-04-25T16:07:48Z</dcterms:created>
  <dcterms:modified xsi:type="dcterms:W3CDTF">2024-06-05T13:21:42Z</dcterms:modified>
</cp:coreProperties>
</file>